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80" r:id="rId4"/>
    <p:sldId id="281" r:id="rId5"/>
    <p:sldId id="292" r:id="rId6"/>
    <p:sldId id="282" r:id="rId7"/>
    <p:sldId id="283" r:id="rId8"/>
    <p:sldId id="284" r:id="rId9"/>
    <p:sldId id="285" r:id="rId10"/>
    <p:sldId id="306" r:id="rId11"/>
    <p:sldId id="287" r:id="rId12"/>
    <p:sldId id="288" r:id="rId13"/>
    <p:sldId id="289" r:id="rId14"/>
    <p:sldId id="291" r:id="rId15"/>
    <p:sldId id="303" r:id="rId16"/>
    <p:sldId id="293" r:id="rId17"/>
    <p:sldId id="304" r:id="rId18"/>
    <p:sldId id="295" r:id="rId19"/>
    <p:sldId id="296" r:id="rId20"/>
    <p:sldId id="297" r:id="rId21"/>
    <p:sldId id="298" r:id="rId22"/>
    <p:sldId id="299" r:id="rId23"/>
    <p:sldId id="300" r:id="rId24"/>
    <p:sldId id="305" r:id="rId25"/>
    <p:sldId id="30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>
      <p:cViewPr varScale="1">
        <p:scale>
          <a:sx n="105" d="100"/>
          <a:sy n="105" d="100"/>
        </p:scale>
        <p:origin x="18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7C46-C3D9-4FEE-A648-301419D528E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256-1F2C-4477-AF5E-9110B3E6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7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7C46-C3D9-4FEE-A648-301419D528E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256-1F2C-4477-AF5E-9110B3E6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2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7C46-C3D9-4FEE-A648-301419D528E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256-1F2C-4477-AF5E-9110B3E6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7C46-C3D9-4FEE-A648-301419D528E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256-1F2C-4477-AF5E-9110B3E6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93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7C46-C3D9-4FEE-A648-301419D528E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256-1F2C-4477-AF5E-9110B3E6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3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7C46-C3D9-4FEE-A648-301419D528E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256-1F2C-4477-AF5E-9110B3E6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6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7C46-C3D9-4FEE-A648-301419D528E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256-1F2C-4477-AF5E-9110B3E6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8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7C46-C3D9-4FEE-A648-301419D528E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256-1F2C-4477-AF5E-9110B3E6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1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7C46-C3D9-4FEE-A648-301419D528E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256-1F2C-4477-AF5E-9110B3E6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1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7C46-C3D9-4FEE-A648-301419D528E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256-1F2C-4477-AF5E-9110B3E6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9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7C46-C3D9-4FEE-A648-301419D528E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256-1F2C-4477-AF5E-9110B3E6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54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C7C46-C3D9-4FEE-A648-301419D528E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3256-1F2C-4477-AF5E-9110B3E6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03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12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2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1"/>
            <a:ext cx="9150927" cy="686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64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23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"/>
            <a:ext cx="9137073" cy="68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18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6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405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171709" cy="68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064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076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03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96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357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902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326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82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819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996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-1"/>
            <a:ext cx="9157855" cy="686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39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109364" cy="683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28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46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76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28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53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0</Words>
  <Application>Microsoft Macintosh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Riana Brown</cp:lastModifiedBy>
  <cp:revision>9</cp:revision>
  <dcterms:created xsi:type="dcterms:W3CDTF">2021-03-01T11:37:22Z</dcterms:created>
  <dcterms:modified xsi:type="dcterms:W3CDTF">2021-03-02T15:32:40Z</dcterms:modified>
</cp:coreProperties>
</file>